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838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73845" y="620688"/>
            <a:ext cx="7962651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Arglwydd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bugail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oesoedd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daear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llwyd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ddeffrowr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boreau'n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gwlad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disglair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saint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sefyll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oddi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amgylch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tref</a:t>
            </a:r>
            <a:r>
              <a:rPr lang="en-US" sz="4000" dirty="0">
                <a:solidFill>
                  <a:schemeClr val="bg1"/>
                </a:solidFill>
              </a:rPr>
              <a:t>-tad.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Rhoist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weundir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amser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lewyrch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anfeidrol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awr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ailgyneuaist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hysbryd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hen </a:t>
            </a:r>
            <a:r>
              <a:rPr lang="en-US" sz="4000" dirty="0" err="1">
                <a:solidFill>
                  <a:schemeClr val="bg1"/>
                </a:solidFill>
              </a:rPr>
              <a:t>gyfathrach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nef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llawr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06481" y="5877272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2267744" y="6525344"/>
            <a:ext cx="6624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WALDO WILLIAMS,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1904-71 ©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Eluned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Richards.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99592" y="508515"/>
            <a:ext cx="8712968" cy="292048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Arglwydd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pura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eto'r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galon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nertha'r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breichiau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llwfr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trwy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wythiennau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cudd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ddaear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dyro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hynt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bywiol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ddwfr</a:t>
            </a:r>
            <a:r>
              <a:rPr lang="en-US" sz="4000" dirty="0">
                <a:solidFill>
                  <a:schemeClr val="bg1"/>
                </a:solidFill>
              </a:rPr>
              <a:t>.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Wele</a:t>
            </a:r>
            <a:r>
              <a:rPr lang="en-US" sz="4000" dirty="0">
                <a:solidFill>
                  <a:schemeClr val="bg1"/>
                </a:solidFill>
              </a:rPr>
              <a:t> saint </a:t>
            </a:r>
            <a:r>
              <a:rPr lang="en-US" sz="4000" dirty="0" err="1">
                <a:solidFill>
                  <a:schemeClr val="bg1"/>
                </a:solidFill>
              </a:rPr>
              <a:t>ffynhonnau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Cymru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drosom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nyddiau'r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cnawd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wele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smtClean="0">
                <a:solidFill>
                  <a:schemeClr val="bg1"/>
                </a:solidFill>
              </a:rPr>
              <a:t>Gŵr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ffynnon</a:t>
            </a:r>
            <a:r>
              <a:rPr lang="en-US" sz="4000" dirty="0">
                <a:solidFill>
                  <a:schemeClr val="bg1"/>
                </a:solidFill>
              </a:rPr>
              <a:t> Jacob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ydyw'r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Brenin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rawd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8925</TotalTime>
  <Words>29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838</cp:revision>
  <dcterms:modified xsi:type="dcterms:W3CDTF">2016-02-17T11:37:50Z</dcterms:modified>
</cp:coreProperties>
</file>